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A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1BF67-427B-D14E-BA18-FC12A09982FF}" type="datetimeFigureOut">
              <a:rPr lang="en-AU" smtClean="0"/>
              <a:t>10/21/20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FFBC1-812B-E949-880D-FD63BE62DA39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Circle the rows. How many rows are</a:t>
            </a:r>
            <a:r>
              <a:rPr lang="en-AU" baseline="0" dirty="0" smtClean="0"/>
              <a:t> there?</a:t>
            </a:r>
          </a:p>
          <a:p>
            <a:r>
              <a:rPr lang="en-AU" baseline="0" dirty="0" smtClean="0"/>
              <a:t>How many in each row?</a:t>
            </a:r>
          </a:p>
          <a:p>
            <a:r>
              <a:rPr lang="en-AU" baseline="0" dirty="0" smtClean="0"/>
              <a:t>Can you skip count to determine how many studs altogether?</a:t>
            </a:r>
          </a:p>
          <a:p>
            <a:r>
              <a:rPr lang="en-AU" baseline="0" dirty="0" smtClean="0"/>
              <a:t>Circle the columns. How many columns are there?</a:t>
            </a:r>
          </a:p>
          <a:p>
            <a:r>
              <a:rPr lang="en-AU" baseline="0" dirty="0" smtClean="0"/>
              <a:t>How many in each column?</a:t>
            </a:r>
          </a:p>
          <a:p>
            <a:r>
              <a:rPr lang="en-AU" baseline="0" dirty="0" smtClean="0"/>
              <a:t>Can you use skip counting to determine how many studs altogether?</a:t>
            </a:r>
          </a:p>
          <a:p>
            <a:r>
              <a:rPr lang="en-AU" baseline="0" dirty="0" smtClean="0"/>
              <a:t>Check your answer by counting by ones. Did you get the same answer each time?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FFBC1-812B-E949-880D-FD63BE62DA39}" type="slidenum">
              <a:rPr lang="en-AU" smtClean="0"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Circle the rows. How many rows are</a:t>
            </a:r>
            <a:r>
              <a:rPr lang="en-AU" baseline="0" dirty="0" smtClean="0"/>
              <a:t> there?</a:t>
            </a:r>
          </a:p>
          <a:p>
            <a:r>
              <a:rPr lang="en-AU" baseline="0" dirty="0" smtClean="0"/>
              <a:t>How many in each row?</a:t>
            </a:r>
          </a:p>
          <a:p>
            <a:r>
              <a:rPr lang="en-AU" baseline="0" dirty="0" smtClean="0"/>
              <a:t>Can you skip count to determine how many studs altogether?</a:t>
            </a:r>
          </a:p>
          <a:p>
            <a:r>
              <a:rPr lang="en-AU" baseline="0" dirty="0" smtClean="0"/>
              <a:t>Circle the columns. How many columns are there?</a:t>
            </a:r>
          </a:p>
          <a:p>
            <a:r>
              <a:rPr lang="en-AU" baseline="0" dirty="0" smtClean="0"/>
              <a:t>How many in each column?</a:t>
            </a:r>
          </a:p>
          <a:p>
            <a:r>
              <a:rPr lang="en-AU" baseline="0" dirty="0" smtClean="0"/>
              <a:t>Can you use skip counting to determine how many studs altogether?</a:t>
            </a:r>
          </a:p>
          <a:p>
            <a:r>
              <a:rPr lang="en-AU" baseline="0" dirty="0" smtClean="0"/>
              <a:t>Check your answer by counting by ones. Did you get the same answer each time?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FFBC1-812B-E949-880D-FD63BE62DA39}" type="slidenum">
              <a:rPr lang="en-AU" smtClean="0"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Circle the rows. How many rows are</a:t>
            </a:r>
            <a:r>
              <a:rPr lang="en-AU" baseline="0" dirty="0" smtClean="0"/>
              <a:t> there?</a:t>
            </a:r>
          </a:p>
          <a:p>
            <a:r>
              <a:rPr lang="en-AU" baseline="0" dirty="0" smtClean="0"/>
              <a:t>How many in each row?</a:t>
            </a:r>
          </a:p>
          <a:p>
            <a:r>
              <a:rPr lang="en-AU" baseline="0" dirty="0" smtClean="0"/>
              <a:t>Can you skip count to determine how many studs altogether?</a:t>
            </a:r>
          </a:p>
          <a:p>
            <a:r>
              <a:rPr lang="en-AU" baseline="0" dirty="0" smtClean="0"/>
              <a:t>Circle the columns. How many columns are there?</a:t>
            </a:r>
          </a:p>
          <a:p>
            <a:r>
              <a:rPr lang="en-AU" baseline="0" dirty="0" smtClean="0"/>
              <a:t>How many in each column?</a:t>
            </a:r>
          </a:p>
          <a:p>
            <a:r>
              <a:rPr lang="en-AU" baseline="0" dirty="0" smtClean="0"/>
              <a:t>Can you use skip counting to determine how many studs altogether?</a:t>
            </a:r>
          </a:p>
          <a:p>
            <a:r>
              <a:rPr lang="en-AU" baseline="0" dirty="0" smtClean="0"/>
              <a:t>Check your answer by counting by ones. Did you get the same answer each time?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FFBC1-812B-E949-880D-FD63BE62DA39}" type="slidenum">
              <a:rPr lang="en-AU" smtClean="0"/>
              <a:t>3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0CBE-FECE-C743-AA63-C96DBD1009FD}" type="datetimeFigureOut">
              <a:rPr lang="en-AU" smtClean="0"/>
              <a:t>10/21/20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2B60-5B02-2F4E-932C-045C9ACE9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0CBE-FECE-C743-AA63-C96DBD1009FD}" type="datetimeFigureOut">
              <a:rPr lang="en-AU" smtClean="0"/>
              <a:t>10/21/20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2B60-5B02-2F4E-932C-045C9ACE9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0CBE-FECE-C743-AA63-C96DBD1009FD}" type="datetimeFigureOut">
              <a:rPr lang="en-AU" smtClean="0"/>
              <a:t>10/21/20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2B60-5B02-2F4E-932C-045C9ACE9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0CBE-FECE-C743-AA63-C96DBD1009FD}" type="datetimeFigureOut">
              <a:rPr lang="en-AU" smtClean="0"/>
              <a:t>10/21/20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2B60-5B02-2F4E-932C-045C9ACE9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0CBE-FECE-C743-AA63-C96DBD1009FD}" type="datetimeFigureOut">
              <a:rPr lang="en-AU" smtClean="0"/>
              <a:t>10/21/20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2B60-5B02-2F4E-932C-045C9ACE9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0CBE-FECE-C743-AA63-C96DBD1009FD}" type="datetimeFigureOut">
              <a:rPr lang="en-AU" smtClean="0"/>
              <a:t>10/21/20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2B60-5B02-2F4E-932C-045C9ACE9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0CBE-FECE-C743-AA63-C96DBD1009FD}" type="datetimeFigureOut">
              <a:rPr lang="en-AU" smtClean="0"/>
              <a:t>10/21/20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2B60-5B02-2F4E-932C-045C9ACE9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0CBE-FECE-C743-AA63-C96DBD1009FD}" type="datetimeFigureOut">
              <a:rPr lang="en-AU" smtClean="0"/>
              <a:t>10/21/20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2B60-5B02-2F4E-932C-045C9ACE9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0CBE-FECE-C743-AA63-C96DBD1009FD}" type="datetimeFigureOut">
              <a:rPr lang="en-AU" smtClean="0"/>
              <a:t>10/21/20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2B60-5B02-2F4E-932C-045C9ACE9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0CBE-FECE-C743-AA63-C96DBD1009FD}" type="datetimeFigureOut">
              <a:rPr lang="en-AU" smtClean="0"/>
              <a:t>10/21/20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2B60-5B02-2F4E-932C-045C9ACE9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0CBE-FECE-C743-AA63-C96DBD1009FD}" type="datetimeFigureOut">
              <a:rPr lang="en-AU" smtClean="0"/>
              <a:t>10/21/20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2B60-5B02-2F4E-932C-045C9ACE9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30CBE-FECE-C743-AA63-C96DBD1009FD}" type="datetimeFigureOut">
              <a:rPr lang="en-AU" smtClean="0"/>
              <a:t>10/21/20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42B60-5B02-2F4E-932C-045C9ACE9EA8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812" y="206163"/>
            <a:ext cx="7772400" cy="1470025"/>
          </a:xfrm>
        </p:spPr>
        <p:txBody>
          <a:bodyPr/>
          <a:lstStyle/>
          <a:p>
            <a:r>
              <a:rPr lang="en-AU" dirty="0" smtClean="0"/>
              <a:t>Arrays in LEGO!</a:t>
            </a:r>
            <a:endParaRPr lang="en-AU" dirty="0"/>
          </a:p>
        </p:txBody>
      </p:sp>
      <p:pic>
        <p:nvPicPr>
          <p:cNvPr id="5" name="Picture 4" descr="2 x 2.jpg"/>
          <p:cNvPicPr>
            <a:picLocks noChangeAspect="1"/>
          </p:cNvPicPr>
          <p:nvPr/>
        </p:nvPicPr>
        <p:blipFill>
          <a:blip r:embed="rId3"/>
          <a:srcRect r="49371"/>
          <a:stretch>
            <a:fillRect/>
          </a:stretch>
        </p:blipFill>
        <p:spPr>
          <a:xfrm>
            <a:off x="2933622" y="1291305"/>
            <a:ext cx="3128016" cy="42404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812" y="206163"/>
            <a:ext cx="7772400" cy="1470025"/>
          </a:xfrm>
        </p:spPr>
        <p:txBody>
          <a:bodyPr/>
          <a:lstStyle/>
          <a:p>
            <a:r>
              <a:rPr lang="en-AU" dirty="0" smtClean="0"/>
              <a:t>Arrays in LEGO!</a:t>
            </a:r>
            <a:endParaRPr lang="en-AU" dirty="0"/>
          </a:p>
        </p:txBody>
      </p:sp>
      <p:pic>
        <p:nvPicPr>
          <p:cNvPr id="4" name="Picture 3" descr="lego 4 x 2.jpg"/>
          <p:cNvPicPr>
            <a:picLocks noChangeAspect="1"/>
          </p:cNvPicPr>
          <p:nvPr/>
        </p:nvPicPr>
        <p:blipFill>
          <a:blip r:embed="rId3"/>
          <a:srcRect l="19177" r="47097"/>
          <a:stretch>
            <a:fillRect/>
          </a:stretch>
        </p:blipFill>
        <p:spPr>
          <a:xfrm>
            <a:off x="2177240" y="1272104"/>
            <a:ext cx="5146206" cy="399715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812" y="206163"/>
            <a:ext cx="7772400" cy="1470025"/>
          </a:xfrm>
        </p:spPr>
        <p:txBody>
          <a:bodyPr/>
          <a:lstStyle/>
          <a:p>
            <a:r>
              <a:rPr lang="en-AU" dirty="0" smtClean="0"/>
              <a:t>Arrays in LEGO!</a:t>
            </a:r>
            <a:endParaRPr lang="en-AU" dirty="0"/>
          </a:p>
        </p:txBody>
      </p:sp>
      <p:pic>
        <p:nvPicPr>
          <p:cNvPr id="6" name="Picture 5" descr="top view.jpg"/>
          <p:cNvPicPr>
            <a:picLocks noChangeAspect="1"/>
          </p:cNvPicPr>
          <p:nvPr/>
        </p:nvPicPr>
        <p:blipFill>
          <a:blip r:embed="rId3"/>
          <a:srcRect l="46107" t="55674" r="19861" b="32782"/>
          <a:stretch>
            <a:fillRect/>
          </a:stretch>
        </p:blipFill>
        <p:spPr>
          <a:xfrm>
            <a:off x="1608189" y="2292528"/>
            <a:ext cx="6248145" cy="21193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231</Words>
  <Application>Microsoft Macintosh PowerPoint</Application>
  <PresentationFormat>On-screen Show (4:3)</PresentationFormat>
  <Paragraphs>27</Paragraphs>
  <Slides>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Arrays in LEGO!</vt:lpstr>
      <vt:lpstr>Arrays in LEGO!</vt:lpstr>
      <vt:lpstr>Arrays in LEGO!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 in LEGO!</dc:title>
  <dc:creator>Franco &amp; Maree Costantini</dc:creator>
  <cp:lastModifiedBy>Franco &amp; Maree Costantini</cp:lastModifiedBy>
  <cp:revision>1</cp:revision>
  <dcterms:created xsi:type="dcterms:W3CDTF">2020-10-21T05:43:59Z</dcterms:created>
  <dcterms:modified xsi:type="dcterms:W3CDTF">2020-10-21T05:58:35Z</dcterms:modified>
</cp:coreProperties>
</file>