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CF2F8-D751-4948-96A3-198F5033AEA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AA142F-EB38-40A4-B7D6-628024AD0B67}">
      <dgm:prSet/>
      <dgm:spPr/>
      <dgm:t>
        <a:bodyPr/>
        <a:lstStyle/>
        <a:p>
          <a:r>
            <a:rPr lang="en-AU"/>
            <a:t>Looking at physical and natural environments</a:t>
          </a:r>
          <a:endParaRPr lang="en-US"/>
        </a:p>
      </dgm:t>
    </dgm:pt>
    <dgm:pt modelId="{055ABA35-22AE-4CA9-9FA3-21744D85CDF0}" type="parTrans" cxnId="{F076607E-8E56-42AE-96F0-17084DE7BF90}">
      <dgm:prSet/>
      <dgm:spPr/>
      <dgm:t>
        <a:bodyPr/>
        <a:lstStyle/>
        <a:p>
          <a:endParaRPr lang="en-US"/>
        </a:p>
      </dgm:t>
    </dgm:pt>
    <dgm:pt modelId="{87009916-3094-4061-AA78-E2B90373672E}" type="sibTrans" cxnId="{F076607E-8E56-42AE-96F0-17084DE7BF90}">
      <dgm:prSet/>
      <dgm:spPr/>
      <dgm:t>
        <a:bodyPr/>
        <a:lstStyle/>
        <a:p>
          <a:endParaRPr lang="en-US"/>
        </a:p>
      </dgm:t>
    </dgm:pt>
    <dgm:pt modelId="{E966A493-AF13-4FCD-868A-B9254A23B43E}">
      <dgm:prSet/>
      <dgm:spPr/>
      <dgm:t>
        <a:bodyPr/>
        <a:lstStyle/>
        <a:p>
          <a:r>
            <a:rPr lang="en-AU"/>
            <a:t>Different environments </a:t>
          </a:r>
          <a:endParaRPr lang="en-US"/>
        </a:p>
      </dgm:t>
    </dgm:pt>
    <dgm:pt modelId="{6F36EE11-BF59-437E-99D9-0D3BE62379C6}" type="parTrans" cxnId="{39A8F36F-7D34-413E-8410-CFDC3BAD64EA}">
      <dgm:prSet/>
      <dgm:spPr/>
      <dgm:t>
        <a:bodyPr/>
        <a:lstStyle/>
        <a:p>
          <a:endParaRPr lang="en-US"/>
        </a:p>
      </dgm:t>
    </dgm:pt>
    <dgm:pt modelId="{39470377-4B37-4885-B419-6B44FE5D659B}" type="sibTrans" cxnId="{39A8F36F-7D34-413E-8410-CFDC3BAD64EA}">
      <dgm:prSet/>
      <dgm:spPr/>
      <dgm:t>
        <a:bodyPr/>
        <a:lstStyle/>
        <a:p>
          <a:endParaRPr lang="en-US"/>
        </a:p>
      </dgm:t>
    </dgm:pt>
    <dgm:pt modelId="{D1BA19D6-7ACF-4CB3-BBE3-860DA5F6307A}" type="pres">
      <dgm:prSet presAssocID="{B5ECF2F8-D751-4948-96A3-198F5033AEA6}" presName="linear" presStyleCnt="0">
        <dgm:presLayoutVars>
          <dgm:animLvl val="lvl"/>
          <dgm:resizeHandles val="exact"/>
        </dgm:presLayoutVars>
      </dgm:prSet>
      <dgm:spPr/>
    </dgm:pt>
    <dgm:pt modelId="{3409BD5D-D97F-4F07-BC65-AA8852339FC4}" type="pres">
      <dgm:prSet presAssocID="{C6AA142F-EB38-40A4-B7D6-628024AD0B6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F808423-1D4D-4091-AC02-E667A2EE919F}" type="pres">
      <dgm:prSet presAssocID="{87009916-3094-4061-AA78-E2B90373672E}" presName="spacer" presStyleCnt="0"/>
      <dgm:spPr/>
    </dgm:pt>
    <dgm:pt modelId="{AC5F8CF8-9D14-42E9-9C4A-77B72A259765}" type="pres">
      <dgm:prSet presAssocID="{E966A493-AF13-4FCD-868A-B9254A23B43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9A8F36F-7D34-413E-8410-CFDC3BAD64EA}" srcId="{B5ECF2F8-D751-4948-96A3-198F5033AEA6}" destId="{E966A493-AF13-4FCD-868A-B9254A23B43E}" srcOrd="1" destOrd="0" parTransId="{6F36EE11-BF59-437E-99D9-0D3BE62379C6}" sibTransId="{39470377-4B37-4885-B419-6B44FE5D659B}"/>
    <dgm:cxn modelId="{6BD6DA72-6683-4C17-8238-BE28D84722C3}" type="presOf" srcId="{B5ECF2F8-D751-4948-96A3-198F5033AEA6}" destId="{D1BA19D6-7ACF-4CB3-BBE3-860DA5F6307A}" srcOrd="0" destOrd="0" presId="urn:microsoft.com/office/officeart/2005/8/layout/vList2"/>
    <dgm:cxn modelId="{F076607E-8E56-42AE-96F0-17084DE7BF90}" srcId="{B5ECF2F8-D751-4948-96A3-198F5033AEA6}" destId="{C6AA142F-EB38-40A4-B7D6-628024AD0B67}" srcOrd="0" destOrd="0" parTransId="{055ABA35-22AE-4CA9-9FA3-21744D85CDF0}" sibTransId="{87009916-3094-4061-AA78-E2B90373672E}"/>
    <dgm:cxn modelId="{B688C1AB-8E07-4921-A31D-7A4CE68ED915}" type="presOf" srcId="{C6AA142F-EB38-40A4-B7D6-628024AD0B67}" destId="{3409BD5D-D97F-4F07-BC65-AA8852339FC4}" srcOrd="0" destOrd="0" presId="urn:microsoft.com/office/officeart/2005/8/layout/vList2"/>
    <dgm:cxn modelId="{4AB977F7-4433-4DB0-B4B4-AA9508A14E93}" type="presOf" srcId="{E966A493-AF13-4FCD-868A-B9254A23B43E}" destId="{AC5F8CF8-9D14-42E9-9C4A-77B72A259765}" srcOrd="0" destOrd="0" presId="urn:microsoft.com/office/officeart/2005/8/layout/vList2"/>
    <dgm:cxn modelId="{09FCCA19-F24A-4B76-813B-83A5FF8C2654}" type="presParOf" srcId="{D1BA19D6-7ACF-4CB3-BBE3-860DA5F6307A}" destId="{3409BD5D-D97F-4F07-BC65-AA8852339FC4}" srcOrd="0" destOrd="0" presId="urn:microsoft.com/office/officeart/2005/8/layout/vList2"/>
    <dgm:cxn modelId="{570461CF-AE6A-4742-9CB6-49BB3F752C95}" type="presParOf" srcId="{D1BA19D6-7ACF-4CB3-BBE3-860DA5F6307A}" destId="{EF808423-1D4D-4091-AC02-E667A2EE919F}" srcOrd="1" destOrd="0" presId="urn:microsoft.com/office/officeart/2005/8/layout/vList2"/>
    <dgm:cxn modelId="{7C638C56-B219-4E93-AF88-E10C1A2D4A6B}" type="presParOf" srcId="{D1BA19D6-7ACF-4CB3-BBE3-860DA5F6307A}" destId="{AC5F8CF8-9D14-42E9-9C4A-77B72A25976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2497F-8049-422E-89E0-3069DD26165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1BABFAD-EC59-4E75-82CE-C31897C35F84}">
      <dgm:prSet/>
      <dgm:spPr/>
      <dgm:t>
        <a:bodyPr/>
        <a:lstStyle/>
        <a:p>
          <a:r>
            <a:rPr lang="en-AU"/>
            <a:t>Our job as geographers:</a:t>
          </a:r>
          <a:endParaRPr lang="en-US"/>
        </a:p>
      </dgm:t>
    </dgm:pt>
    <dgm:pt modelId="{16CFD3BF-CE85-4263-AE8F-F402EDF21908}" type="parTrans" cxnId="{0379A999-1CCF-44E6-850C-CA4E32189CC1}">
      <dgm:prSet/>
      <dgm:spPr/>
      <dgm:t>
        <a:bodyPr/>
        <a:lstStyle/>
        <a:p>
          <a:endParaRPr lang="en-US"/>
        </a:p>
      </dgm:t>
    </dgm:pt>
    <dgm:pt modelId="{FD1DFC20-A4B7-437C-A933-D9BE2FDE7D4F}" type="sibTrans" cxnId="{0379A999-1CCF-44E6-850C-CA4E32189CC1}">
      <dgm:prSet/>
      <dgm:spPr/>
      <dgm:t>
        <a:bodyPr/>
        <a:lstStyle/>
        <a:p>
          <a:endParaRPr lang="en-US"/>
        </a:p>
      </dgm:t>
    </dgm:pt>
    <dgm:pt modelId="{112C066C-E6CA-4575-9D5A-5C3A46577EF5}">
      <dgm:prSet/>
      <dgm:spPr/>
      <dgm:t>
        <a:bodyPr/>
        <a:lstStyle/>
        <a:p>
          <a:r>
            <a:rPr lang="en-AU"/>
            <a:t>Raise awareness so people know how to take care of the environment </a:t>
          </a:r>
          <a:endParaRPr lang="en-US"/>
        </a:p>
      </dgm:t>
    </dgm:pt>
    <dgm:pt modelId="{5C795A56-8786-4803-8A8B-90B445BA95C0}" type="parTrans" cxnId="{F9FB19D5-01A2-4BF7-A4DA-4F87033F5504}">
      <dgm:prSet/>
      <dgm:spPr/>
      <dgm:t>
        <a:bodyPr/>
        <a:lstStyle/>
        <a:p>
          <a:endParaRPr lang="en-US"/>
        </a:p>
      </dgm:t>
    </dgm:pt>
    <dgm:pt modelId="{F87B7BB2-DEB4-4943-8D1E-FB98E3571DC4}" type="sibTrans" cxnId="{F9FB19D5-01A2-4BF7-A4DA-4F87033F5504}">
      <dgm:prSet/>
      <dgm:spPr/>
      <dgm:t>
        <a:bodyPr/>
        <a:lstStyle/>
        <a:p>
          <a:endParaRPr lang="en-US"/>
        </a:p>
      </dgm:t>
    </dgm:pt>
    <dgm:pt modelId="{0531D2C1-2362-4F9C-947D-FE687C9F2EDC}">
      <dgm:prSet/>
      <dgm:spPr/>
      <dgm:t>
        <a:bodyPr/>
        <a:lstStyle/>
        <a:p>
          <a:r>
            <a:rPr lang="en-AU" dirty="0"/>
            <a:t>Know how we use places </a:t>
          </a:r>
          <a:endParaRPr lang="en-US" dirty="0"/>
        </a:p>
      </dgm:t>
    </dgm:pt>
    <dgm:pt modelId="{68AE9F1E-559D-425D-B0D4-D83A53EF4C6C}" type="parTrans" cxnId="{B838E3C0-00AE-4791-BFB0-CC7F5B777820}">
      <dgm:prSet/>
      <dgm:spPr/>
      <dgm:t>
        <a:bodyPr/>
        <a:lstStyle/>
        <a:p>
          <a:endParaRPr lang="en-US"/>
        </a:p>
      </dgm:t>
    </dgm:pt>
    <dgm:pt modelId="{A0607479-F1AC-4DE2-A8DB-5AF86F4D7F05}" type="sibTrans" cxnId="{B838E3C0-00AE-4791-BFB0-CC7F5B777820}">
      <dgm:prSet/>
      <dgm:spPr/>
      <dgm:t>
        <a:bodyPr/>
        <a:lstStyle/>
        <a:p>
          <a:endParaRPr lang="en-US"/>
        </a:p>
      </dgm:t>
    </dgm:pt>
    <dgm:pt modelId="{E3933331-2269-4ED4-944F-6BFCBF250F24}" type="pres">
      <dgm:prSet presAssocID="{DD22497F-8049-422E-89E0-3069DD261657}" presName="linear" presStyleCnt="0">
        <dgm:presLayoutVars>
          <dgm:animLvl val="lvl"/>
          <dgm:resizeHandles val="exact"/>
        </dgm:presLayoutVars>
      </dgm:prSet>
      <dgm:spPr/>
    </dgm:pt>
    <dgm:pt modelId="{A1D7A523-2A32-4956-A845-B346FD3CB016}" type="pres">
      <dgm:prSet presAssocID="{A1BABFAD-EC59-4E75-82CE-C31897C35F8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D8BF47-1FF9-4CDE-B853-8B3E50F2071D}" type="pres">
      <dgm:prSet presAssocID="{A1BABFAD-EC59-4E75-82CE-C31897C35F8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300FF2C-492A-4F32-8F81-9BD672EF2336}" type="presOf" srcId="{A1BABFAD-EC59-4E75-82CE-C31897C35F84}" destId="{A1D7A523-2A32-4956-A845-B346FD3CB016}" srcOrd="0" destOrd="0" presId="urn:microsoft.com/office/officeart/2005/8/layout/vList2"/>
    <dgm:cxn modelId="{69E02082-E045-40BB-A399-E397485BF010}" type="presOf" srcId="{0531D2C1-2362-4F9C-947D-FE687C9F2EDC}" destId="{9ED8BF47-1FF9-4CDE-B853-8B3E50F2071D}" srcOrd="0" destOrd="1" presId="urn:microsoft.com/office/officeart/2005/8/layout/vList2"/>
    <dgm:cxn modelId="{E8A7278C-987A-4810-B102-57266B28A5A4}" type="presOf" srcId="{DD22497F-8049-422E-89E0-3069DD261657}" destId="{E3933331-2269-4ED4-944F-6BFCBF250F24}" srcOrd="0" destOrd="0" presId="urn:microsoft.com/office/officeart/2005/8/layout/vList2"/>
    <dgm:cxn modelId="{1D651F91-BB54-4C83-826B-F6E204634A67}" type="presOf" srcId="{112C066C-E6CA-4575-9D5A-5C3A46577EF5}" destId="{9ED8BF47-1FF9-4CDE-B853-8B3E50F2071D}" srcOrd="0" destOrd="0" presId="urn:microsoft.com/office/officeart/2005/8/layout/vList2"/>
    <dgm:cxn modelId="{0379A999-1CCF-44E6-850C-CA4E32189CC1}" srcId="{DD22497F-8049-422E-89E0-3069DD261657}" destId="{A1BABFAD-EC59-4E75-82CE-C31897C35F84}" srcOrd="0" destOrd="0" parTransId="{16CFD3BF-CE85-4263-AE8F-F402EDF21908}" sibTransId="{FD1DFC20-A4B7-437C-A933-D9BE2FDE7D4F}"/>
    <dgm:cxn modelId="{B838E3C0-00AE-4791-BFB0-CC7F5B777820}" srcId="{A1BABFAD-EC59-4E75-82CE-C31897C35F84}" destId="{0531D2C1-2362-4F9C-947D-FE687C9F2EDC}" srcOrd="1" destOrd="0" parTransId="{68AE9F1E-559D-425D-B0D4-D83A53EF4C6C}" sibTransId="{A0607479-F1AC-4DE2-A8DB-5AF86F4D7F05}"/>
    <dgm:cxn modelId="{F9FB19D5-01A2-4BF7-A4DA-4F87033F5504}" srcId="{A1BABFAD-EC59-4E75-82CE-C31897C35F84}" destId="{112C066C-E6CA-4575-9D5A-5C3A46577EF5}" srcOrd="0" destOrd="0" parTransId="{5C795A56-8786-4803-8A8B-90B445BA95C0}" sibTransId="{F87B7BB2-DEB4-4943-8D1E-FB98E3571DC4}"/>
    <dgm:cxn modelId="{4EC9E683-9F92-4B1A-A7B9-A18C892C2F91}" type="presParOf" srcId="{E3933331-2269-4ED4-944F-6BFCBF250F24}" destId="{A1D7A523-2A32-4956-A845-B346FD3CB016}" srcOrd="0" destOrd="0" presId="urn:microsoft.com/office/officeart/2005/8/layout/vList2"/>
    <dgm:cxn modelId="{383E646B-D031-40D9-BB0A-98A09F165DB1}" type="presParOf" srcId="{E3933331-2269-4ED4-944F-6BFCBF250F24}" destId="{9ED8BF47-1FF9-4CDE-B853-8B3E50F2071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9BD5D-D97F-4F07-BC65-AA8852339FC4}">
      <dsp:nvSpPr>
        <dsp:cNvPr id="0" name=""/>
        <dsp:cNvSpPr/>
      </dsp:nvSpPr>
      <dsp:spPr>
        <a:xfrm>
          <a:off x="0" y="100133"/>
          <a:ext cx="5257800" cy="25845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700" kern="1200"/>
            <a:t>Looking at physical and natural environments</a:t>
          </a:r>
          <a:endParaRPr lang="en-US" sz="4700" kern="1200"/>
        </a:p>
      </dsp:txBody>
      <dsp:txXfrm>
        <a:off x="126166" y="226299"/>
        <a:ext cx="5005468" cy="2332198"/>
      </dsp:txXfrm>
    </dsp:sp>
    <dsp:sp modelId="{AC5F8CF8-9D14-42E9-9C4A-77B72A259765}">
      <dsp:nvSpPr>
        <dsp:cNvPr id="0" name=""/>
        <dsp:cNvSpPr/>
      </dsp:nvSpPr>
      <dsp:spPr>
        <a:xfrm>
          <a:off x="0" y="2820024"/>
          <a:ext cx="5257800" cy="25845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700" kern="1200"/>
            <a:t>Different environments </a:t>
          </a:r>
          <a:endParaRPr lang="en-US" sz="4700" kern="1200"/>
        </a:p>
      </dsp:txBody>
      <dsp:txXfrm>
        <a:off x="126166" y="2946190"/>
        <a:ext cx="5005468" cy="2332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7A523-2A32-4956-A845-B346FD3CB016}">
      <dsp:nvSpPr>
        <dsp:cNvPr id="0" name=""/>
        <dsp:cNvSpPr/>
      </dsp:nvSpPr>
      <dsp:spPr>
        <a:xfrm>
          <a:off x="0" y="53423"/>
          <a:ext cx="5257800" cy="1949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900" kern="1200"/>
            <a:t>Our job as geographers:</a:t>
          </a:r>
          <a:endParaRPr lang="en-US" sz="4900" kern="1200"/>
        </a:p>
      </dsp:txBody>
      <dsp:txXfrm>
        <a:off x="95153" y="148576"/>
        <a:ext cx="5067494" cy="1758914"/>
      </dsp:txXfrm>
    </dsp:sp>
    <dsp:sp modelId="{9ED8BF47-1FF9-4CDE-B853-8B3E50F2071D}">
      <dsp:nvSpPr>
        <dsp:cNvPr id="0" name=""/>
        <dsp:cNvSpPr/>
      </dsp:nvSpPr>
      <dsp:spPr>
        <a:xfrm>
          <a:off x="0" y="2002643"/>
          <a:ext cx="5257800" cy="344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3800" kern="1200"/>
            <a:t>Raise awareness so people know how to take care of the environment </a:t>
          </a:r>
          <a:endParaRPr lang="en-US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3800" kern="1200" dirty="0"/>
            <a:t>Know how we use places </a:t>
          </a:r>
          <a:endParaRPr lang="en-US" sz="3800" kern="1200" dirty="0"/>
        </a:p>
      </dsp:txBody>
      <dsp:txXfrm>
        <a:off x="0" y="2002643"/>
        <a:ext cx="5257800" cy="3448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F175-40F2-4BEE-B672-9E7ED889F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08705-C91A-4E5A-92A3-746681792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47E77-1895-4B64-BED0-802F00834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1CBA-45D2-4C5B-9775-C931F765B22E}" type="datetimeFigureOut">
              <a:rPr lang="en-AU" smtClean="0"/>
              <a:t>12/11/2020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0CAEE-703D-4E37-8C74-8953D7D7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F099D-6244-42A1-8A21-0B3B81F6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36-3E14-40D0-892B-1793427B40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44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8EA4-B0F2-4CDC-81C8-C65DC258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55E1F-F911-4D5E-8B8E-333AA29F6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F286A-5244-4B03-AC97-FA9941F4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1CBA-45D2-4C5B-9775-C931F765B22E}" type="datetimeFigureOut">
              <a:rPr lang="en-AU" smtClean="0"/>
              <a:t>12/11/2020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6045A-4EDA-49D8-BF75-440F9FC3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04D1E-33E9-4FF8-8902-4385F83F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36-3E14-40D0-892B-1793427B40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29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00D50-E5E4-4036-BCC5-C64DAF2AB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C4917-22E7-4D31-80BF-8585BA7C0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5692B-1C56-4943-A5E6-F37CCB77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1CBA-45D2-4C5B-9775-C931F765B22E}" type="datetimeFigureOut">
              <a:rPr lang="en-AU" smtClean="0"/>
              <a:t>12/11/2020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2E9D1-EB87-4386-8D3A-DFA5361E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78F48-A443-4129-9B35-0E518D77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36-3E14-40D0-892B-1793427B40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95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AFD0-010E-4805-9627-73592F8C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CE4E9-D2CA-4E48-A4EA-9A15F3449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80757-CB22-46FA-8B84-F192E93C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1CBA-45D2-4C5B-9775-C931F765B22E}" type="datetimeFigureOut">
              <a:rPr lang="en-AU" smtClean="0"/>
              <a:t>12/11/2020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F416-90F5-4B8C-93E1-DD17D619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00E7-CF7D-4001-BC1F-FFE51C71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36-3E14-40D0-892B-1793427B40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442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81D3-6DB7-40E4-AB81-39DBB46F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6374F-1348-4B3D-8127-CA0627035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ED0A3-B179-4639-880E-7D2F9EF83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1CBA-45D2-4C5B-9775-C931F765B22E}" type="datetimeFigureOut">
              <a:rPr lang="en-AU" smtClean="0"/>
              <a:t>12/11/2020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6B27C-D7FD-4EEC-9D69-A9C75769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877B4-A66B-4A9B-8D51-5E68FDAC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36-3E14-40D0-892B-1793427B40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71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04D2-A4E7-4FFE-A662-478F091B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37BCD-1CBA-42F7-AF15-4FF1C9858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163E4-21A5-445C-8E28-5C95A55AC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4EC52-704B-4162-9FF0-F20A2937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1CBA-45D2-4C5B-9775-C931F765B22E}" type="datetimeFigureOut">
              <a:rPr lang="en-AU" smtClean="0"/>
              <a:t>12/11/2020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5E941-2F8C-4525-B1F9-516EEFF9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0B072-E4D2-4909-ABBE-8232A30C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36-3E14-40D0-892B-1793427B40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108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692E-FE29-4881-A564-06AD263B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050-554B-408B-9728-EEDB2EF9F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46D87-4650-49FA-ABC0-7116C9CD8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29165-2827-4142-B627-31DE44F18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36461D-DD97-4457-BB72-C88BF941D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466C9D-58C5-414E-8341-7C6FF7FF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1CBA-45D2-4C5B-9775-C931F765B22E}" type="datetimeFigureOut">
              <a:rPr lang="en-AU" smtClean="0"/>
              <a:t>12/11/2020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3BA40-E3EE-4849-83EE-79276B07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686F0-7844-449B-BE2D-2CD024FE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36-3E14-40D0-892B-1793427B40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75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802C-1490-4488-A227-D0856636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DF444-6076-427B-A926-C8635D10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1CBA-45D2-4C5B-9775-C931F765B22E}" type="datetimeFigureOut">
              <a:rPr lang="en-AU" smtClean="0"/>
              <a:t>12/11/2020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7AEBB-D65A-48D0-B13A-85FAA613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9B6B1-CB8F-45C3-A387-AC8C758A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36-3E14-40D0-892B-1793427B40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870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AF0B5-F17A-457A-AD8E-BCCFD9E7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1CBA-45D2-4C5B-9775-C931F765B22E}" type="datetimeFigureOut">
              <a:rPr lang="en-AU" smtClean="0"/>
              <a:t>12/11/2020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FFE8B-7B07-4C95-8D49-E5269B03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82E65-ECBB-4C48-B01B-DB93ED84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36-3E14-40D0-892B-1793427B40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160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7DF2-5D68-4A32-ABA7-DAFE7D1F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66B7B-587B-44F5-AEE7-3166EB052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B4D0F-8E93-4D6F-BB84-DD7FA6054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779E9-CA80-4466-9FE1-3EF723B4B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1CBA-45D2-4C5B-9775-C931F765B22E}" type="datetimeFigureOut">
              <a:rPr lang="en-AU" smtClean="0"/>
              <a:t>12/11/2020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BEBB5-B481-46FB-8C1C-FA8A3ED4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AF3C8-F77A-44EA-9097-14C33B2F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36-3E14-40D0-892B-1793427B40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97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4F390-E7C1-425B-B2B5-82E695A24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76CAC-F2EC-4063-B1D4-B7A1EF551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5CFE2-0809-406D-B8E8-E03C2E0D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52EC7-9C6D-4A12-B72F-D4879A64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1CBA-45D2-4C5B-9775-C931F765B22E}" type="datetimeFigureOut">
              <a:rPr lang="en-AU" smtClean="0"/>
              <a:t>12/11/2020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7F259-8750-44DF-ADCC-92876198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DA6B2-9970-4053-BC14-A66FF5EA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C836-3E14-40D0-892B-1793427B40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51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6E53A-3832-45AB-93D3-84945150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506EA-510A-47D8-B6EC-DF69C52A9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C3078-5818-40DB-849E-8A00E6ACA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61CBA-45D2-4C5B-9775-C931F765B22E}" type="datetimeFigureOut">
              <a:rPr lang="en-AU" smtClean="0"/>
              <a:t>12/11/2020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981AB-6671-42B8-B4FD-B15094CDC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384D2-0178-4E67-8396-38E082E5A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4C836-3E14-40D0-892B-1793427B40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394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E253-46B0-4358-90FE-6AAE47C51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>
            <a:normAutofit/>
          </a:bodyPr>
          <a:lstStyle/>
          <a:p>
            <a:pPr algn="l"/>
            <a:r>
              <a:rPr lang="en-AU" sz="6600" dirty="0"/>
              <a:t>Geographers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CE1A9-607B-4704-B0AA-E7CD321D6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>
            <a:normAutofit/>
          </a:bodyPr>
          <a:lstStyle/>
          <a:p>
            <a:pPr algn="l"/>
            <a:r>
              <a:rPr lang="en-AU" sz="3200" dirty="0"/>
              <a:t>Week 5 Thursday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3AB87-FAE5-481B-8555-D24270435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3" r="5428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8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C0B8-87AD-4D9B-8561-5BB5CCF2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AU" sz="4800"/>
              <a:t>What we have been doing?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F40F8E-E094-4BB0-8068-0FCADBF36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673228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045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B87D-2934-45A0-ADF8-67ED34F2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AU" sz="4800"/>
              <a:t>Today: how can we take care of the environment and places we use? </a:t>
            </a:r>
            <a:endParaRPr lang="en-AU" sz="4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1D3C9A-69C6-4470-92BC-66C0A0B7F0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665593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04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812E8-AE08-42D9-A729-DDEADD653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https://www.youtube.com/watch?v=31CdhLMV7Es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C2F4E-981C-4D8F-B45C-65FBEE6AD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An example: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5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BE6BC-1B27-4B24-B98F-14AE5C2D4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What can we do? - </a:t>
            </a:r>
            <a:r>
              <a:rPr lang="en-US" sz="20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https://www.youtube.com/watch?v=xFPoIU5iiYQ</a:t>
            </a:r>
            <a:br>
              <a:rPr lang="en-US" sz="20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6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6E42A-005E-4D92-8F28-CB2A4B8E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Our school: what can we do!!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AF446-3B65-4C38-8ADE-714F1A1BC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67" r="-2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5124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1DDA7-0B8C-40DE-99D9-6E37D6BE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964" y="687479"/>
            <a:ext cx="3444240" cy="1574874"/>
          </a:xfrm>
        </p:spPr>
        <p:txBody>
          <a:bodyPr anchor="b">
            <a:normAutofit/>
          </a:bodyPr>
          <a:lstStyle/>
          <a:p>
            <a:r>
              <a:rPr lang="en-AU" sz="3200" dirty="0"/>
              <a:t>Raise awareness- Design a poster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1B0023-AE02-498E-AF35-E0BDC77BE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9912" y="73152"/>
            <a:ext cx="1178966" cy="232963"/>
            <a:chOff x="7763256" y="73152"/>
            <a:chExt cx="1178966" cy="232963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53806E12-E3AF-415B-912E-A7ADF55A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E02F9BA6-17B4-4B27-8634-3BC8F0303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CD143C8-7B6A-44C8-927F-C9B326B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6570BF11-63B3-4602-BC94-B4D33A143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B6BE628C-83A8-447C-BAC5-0CB57FA51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346C3AA-609E-4D9F-BF07-765787C54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F0BEFC87-1D0B-46DC-9D30-633EE50A1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7FD17961-08F4-41EC-BB9A-BC315C7B0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500E89C-B48B-41FA-96AD-3FE3E7941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CE9C8A0-F795-41E7-B5D8-18CFDEA96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381868D-890F-42D1-BD24-08C193D5F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B3382AF-FEB9-4C5F-8912-73BD1E5BC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62ABBA1B-CBE6-4257-8585-AA9CDDCD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E5D2E8A9-D318-4570-B2FA-74D1B6129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7A0E57FA-277E-440E-B625-F3F16E16D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E1137B2F-FDA3-4E48-BE8D-E8DB2A70D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4921F1AE-73F0-4FB5-AB7C-91C9FFEFE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1AA81F72-1A06-4D2B-8442-CCBC037F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3602415E-3837-4177-BBEA-2FE825470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3AA77A58-1216-40CD-B3E9-A85199DF7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259733-9BC5-44D5-A0E5-BF1F2417B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7" r="1" b="5551"/>
          <a:stretch/>
        </p:blipFill>
        <p:spPr>
          <a:xfrm>
            <a:off x="374246" y="531074"/>
            <a:ext cx="3566160" cy="5577118"/>
          </a:xfrm>
          <a:prstGeom prst="rect">
            <a:avLst/>
          </a:prstGeom>
        </p:spPr>
      </p:pic>
      <p:pic>
        <p:nvPicPr>
          <p:cNvPr id="4" name="Picture 2" descr="Don't be bitter, don't drop litter. | Children sketch, English posters, Dog  mess">
            <a:extLst>
              <a:ext uri="{FF2B5EF4-FFF2-40B4-BE49-F238E27FC236}">
                <a16:creationId xmlns:a16="http://schemas.microsoft.com/office/drawing/2014/main" id="{08902EB1-4893-4916-8316-8512E7C4A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r="8946" b="3"/>
          <a:stretch/>
        </p:blipFill>
        <p:spPr bwMode="auto">
          <a:xfrm>
            <a:off x="4228390" y="531074"/>
            <a:ext cx="3566160" cy="55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22AAF-1FFB-4341-ACE8-9D6E2A85D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2964" y="3155626"/>
            <a:ext cx="3444240" cy="2935176"/>
          </a:xfrm>
        </p:spPr>
        <p:txBody>
          <a:bodyPr anchor="ctr">
            <a:normAutofit/>
          </a:bodyPr>
          <a:lstStyle/>
          <a:p>
            <a:r>
              <a:rPr lang="en-AU" sz="1800"/>
              <a:t>Title</a:t>
            </a:r>
          </a:p>
          <a:p>
            <a:r>
              <a:rPr lang="en-AU" sz="1800"/>
              <a:t>Caption </a:t>
            </a:r>
          </a:p>
          <a:p>
            <a:r>
              <a:rPr lang="en-AU" sz="1800"/>
              <a:t>Large images</a:t>
            </a:r>
          </a:p>
          <a:p>
            <a:r>
              <a:rPr lang="en-AU" sz="1800"/>
              <a:t>Full of colour</a:t>
            </a:r>
          </a:p>
          <a:p>
            <a:r>
              <a:rPr lang="en-AU" sz="1800"/>
              <a:t>Powerful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83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Geographers </vt:lpstr>
      <vt:lpstr>What we have been doing?</vt:lpstr>
      <vt:lpstr>Today: how can we take care of the environment and places we use? </vt:lpstr>
      <vt:lpstr>An example: </vt:lpstr>
      <vt:lpstr>What can we do? - https://www.youtube.com/watch?v=xFPoIU5iiYQ </vt:lpstr>
      <vt:lpstr>Our school: what can we do!! </vt:lpstr>
      <vt:lpstr>Raise awareness- Design a poster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Geographers </dc:title>
  <dc:creator>Aisha Alsalimy</dc:creator>
  <cp:lastModifiedBy>Aisha Alsalimy</cp:lastModifiedBy>
  <cp:revision>1</cp:revision>
  <dcterms:created xsi:type="dcterms:W3CDTF">2020-11-11T20:51:46Z</dcterms:created>
  <dcterms:modified xsi:type="dcterms:W3CDTF">2020-11-11T20:51:48Z</dcterms:modified>
</cp:coreProperties>
</file>